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35" r:id="rId2"/>
  </p:sldIdLst>
  <p:sldSz cx="12065000" cy="7023100"/>
  <p:notesSz cx="12065000" cy="70231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294"/>
    <p:restoredTop sz="94852"/>
  </p:normalViewPr>
  <p:slideViewPr>
    <p:cSldViewPr>
      <p:cViewPr>
        <p:scale>
          <a:sx n="115" d="100"/>
          <a:sy n="115" d="100"/>
        </p:scale>
        <p:origin x="1016" y="1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3" d="100"/>
        <a:sy n="143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27638" cy="352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6834188" y="0"/>
            <a:ext cx="5227637" cy="352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AAC969-7809-0144-B27F-CBE03C562CA0}" type="datetimeFigureOut">
              <a:rPr lang="es-ES" smtClean="0"/>
              <a:t>3/8/26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997325" y="877888"/>
            <a:ext cx="4070350" cy="23701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1206500" y="3379788"/>
            <a:ext cx="9652000" cy="2765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670675"/>
            <a:ext cx="5227638" cy="352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6834188" y="6670675"/>
            <a:ext cx="5227637" cy="352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E52BCC-07EF-6F42-B8DF-439847883D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5950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F7381-389B-A2BC-EC8E-88C88A108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E9F0F73-8FA5-A975-C3BD-870DC6FEE7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815AEFD-6458-DB7E-761B-1DDFF0DAB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9060EF2-720B-E069-2786-250E535614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52BCC-07EF-6F42-B8DF-439847883D5C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3400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04875" y="2177161"/>
            <a:ext cx="10255250" cy="14748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09750" y="3932936"/>
            <a:ext cx="8445500" cy="1755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50" b="1" i="0">
                <a:solidFill>
                  <a:srgbClr val="87140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50" b="1" i="0">
                <a:solidFill>
                  <a:srgbClr val="87140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3250" y="1615313"/>
            <a:ext cx="5248275" cy="46352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13475" y="1615313"/>
            <a:ext cx="5248275" cy="46352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50" b="1" i="0">
                <a:solidFill>
                  <a:srgbClr val="87140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4075" y="638929"/>
            <a:ext cx="10456849" cy="419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50" b="1" i="0">
                <a:solidFill>
                  <a:srgbClr val="87140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8285" y="2188629"/>
            <a:ext cx="10988428" cy="2499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02100" y="6531483"/>
            <a:ext cx="3860800" cy="3511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3250" y="6531483"/>
            <a:ext cx="2774950" cy="3511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686800" y="6531483"/>
            <a:ext cx="2774950" cy="3511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D47DB3-E8EC-545D-EE0B-4CD7F58B5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36F6639-BCB7-BAAD-DF0A-7F7E6A7FC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36" y="71333"/>
            <a:ext cx="10802264" cy="6896710"/>
          </a:xfrm>
          <a:prstGeom prst="rect">
            <a:avLst/>
          </a:prstGeom>
        </p:spPr>
      </p:pic>
      <p:pic>
        <p:nvPicPr>
          <p:cNvPr id="22" name="Imagen 21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29B495FE-1FE1-0FAA-B8D5-9A87AD4AFE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800" y="23077"/>
            <a:ext cx="1691500" cy="88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587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34342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75A6E1360959847BA7BE32DCE73B2FE" ma:contentTypeVersion="12" ma:contentTypeDescription="Crear nuevo documento." ma:contentTypeScope="" ma:versionID="18f17c7efcd6b0a39412369c64930857">
  <xsd:schema xmlns:xsd="http://www.w3.org/2001/XMLSchema" xmlns:xs="http://www.w3.org/2001/XMLSchema" xmlns:p="http://schemas.microsoft.com/office/2006/metadata/properties" xmlns:ns2="425f96e4-8b15-45d1-9b64-a579eb8c8fa5" xmlns:ns3="57b4a96f-99bc-4560-b694-21f753fd9b2a" targetNamespace="http://schemas.microsoft.com/office/2006/metadata/properties" ma:root="true" ma:fieldsID="8cac23399bfba2615eaf5aa6b596f1b5" ns2:_="" ns3:_="">
    <xsd:import namespace="425f96e4-8b15-45d1-9b64-a579eb8c8fa5"/>
    <xsd:import namespace="57b4a96f-99bc-4560-b694-21f753fd9b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5f96e4-8b15-45d1-9b64-a579eb8c8f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Etiquetas de imagen" ma:readOnly="false" ma:fieldId="{5cf76f15-5ced-4ddc-b409-7134ff3c332f}" ma:taxonomyMulti="true" ma:sspId="bf0fdcdf-1c42-4183-99c5-86f45ea323c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b4a96f-99bc-4560-b694-21f753fd9b2a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a31ee02b-3b95-4976-88fe-e7a85b1fe0c9}" ma:internalName="TaxCatchAll" ma:showField="CatchAllData" ma:web="57b4a96f-99bc-4560-b694-21f753fd9b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7b4a96f-99bc-4560-b694-21f753fd9b2a" xsi:nil="true"/>
    <lcf76f155ced4ddcb4097134ff3c332f xmlns="425f96e4-8b15-45d1-9b64-a579eb8c8fa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C3A7885-2443-46E9-AB76-5FFA932487B5}"/>
</file>

<file path=customXml/itemProps2.xml><?xml version="1.0" encoding="utf-8"?>
<ds:datastoreItem xmlns:ds="http://schemas.openxmlformats.org/officeDocument/2006/customXml" ds:itemID="{677E13C6-F675-4DFF-8B1D-BA57503CD8B5}"/>
</file>

<file path=customXml/itemProps3.xml><?xml version="1.0" encoding="utf-8"?>
<ds:datastoreItem xmlns:ds="http://schemas.openxmlformats.org/officeDocument/2006/customXml" ds:itemID="{DBA0F011-5E29-4ABD-904C-CFAACB8ABA2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277240</TotalTime>
  <Words>1</Words>
  <Application>Microsoft Macintosh PowerPoint</Application>
  <PresentationFormat>Personalizado</PresentationFormat>
  <Paragraphs>1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Aptos</vt:lpstr>
      <vt:lpstr>Arial</vt:lpstr>
      <vt:lpstr>Calibri</vt:lpstr>
      <vt:lpstr>Office Theme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 J</cp:lastModifiedBy>
  <cp:revision>278</cp:revision>
  <dcterms:created xsi:type="dcterms:W3CDTF">2024-09-13T14:56:59Z</dcterms:created>
  <dcterms:modified xsi:type="dcterms:W3CDTF">2026-09-03T10:13:12Z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2024-07-22T00:00:00Z</vt:filetime>
  </property>
  <property fmtid="{D5CDD505-2E9C-101B-9397-08002B2CF9AE}" pid="3" name="Creator">
    <vt:lpwstr>Adobe InDesign 19.2 (Macintosh)</vt:lpwstr>
  </property>
  <property fmtid="{D5CDD505-2E9C-101B-9397-08002B2CF9AE}" pid="4" name="LastSaved">
    <vt:filetime>2024-09-13T00:00:00Z</vt:filetime>
  </property>
  <property fmtid="{D5CDD505-2E9C-101B-9397-08002B2CF9AE}" pid="5" name="ContentTypeId">
    <vt:lpwstr>0x010100475A6E1360959847BA7BE32DCE73B2FE</vt:lpwstr>
  </property>
</Properties>
</file>